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1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dLbls>
            <c:dLbl>
              <c:idx val="0"/>
              <c:tx>
                <c:rich>
                  <a:bodyPr/>
                  <a:lstStyle/>
                  <a:p>
                    <a:pPr>
                      <a:defRPr/>
                    </a:pPr>
                    <a:r>
                      <a:t>Yes (9%)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pPr>
                      <a:defRPr/>
                    </a:pPr>
                    <a:r>
                      <a:t>No (32%)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pPr>
                      <a:defRPr/>
                    </a:pPr>
                    <a:r>
                      <a:t>I'd rather cook real mexican food</a:t>
                    </a:r>
                    <a:br/>
                    <a:br/>
                    <a:br/>
                    <a:br/>
                    <a:br/>
                    <a:br/>
                    <a:r>
                      <a:t>						100,325 views					</a:t>
                    </a:r>
                    <a:br/>
                    <a:r>
                      <a:t> </a:t>
                    </a:r>
                    <a:br/>
                    <a:br/>
                    <a:br/>
                    <a:r>
                      <a:t>						updated 3 weeks ago					</a:t>
                    </a:r>
                    <a:br/>
                    <a:br/>
                    <a:br/>
                    <a:br/>
                    <a:br/>
                    <a:br/>
                    <a:br/>
                    <a:r>
                      <a:t> (59%)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I'd rather cook real mexican food
						100,325 views					
						updated 3 weeks ago					
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0.09310025808891027</c:v>
                </c:pt>
                <c:pt idx="1">
                  <c:v>0.3160747147257394</c:v>
                </c:pt>
                <c:pt idx="2">
                  <c:v>0.5908250271853502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386D4-E0F5-48ED-B382-C5D6AB88A5B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EF53D-F467-4724-8C38-3F4795731E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4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tacos</a:t>
            </a:r>
            <a:br/>
            <a:r>
              <a:t>Generator: Title slide </a:t>
            </a:r>
            <a:br/>
            <a:r>
              <a:t> Context: {'topic': 'tacos', 'presenter': 'Lettie O. Lantigua', 'seed': 'tacos', 'seed_plural_title': 'Tacos', 'seed_title': 'Tacos'} </a:t>
            </a:r>
            <a:br/>
            <a:r>
              <a:t> Generated Elements: ['How to Get Rid of Tacos', 'A presentation by Lettie O. Lantigua, professor in Molecular Tacos Studies']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tacos</a:t>
            </a:r>
            <a:br/>
            <a:r>
              <a:t>Generator: Conclusion </a:t>
            </a:r>
            <a:br/>
            <a:r>
              <a:t> Context: {'topic': 'tacos', 'presenter': 'Lettie O. Lantigua', 'seed': 'tacos'} </a:t>
            </a:r>
            <a:br/>
            <a:r>
              <a:t> Generated Elements: ['Conclusion', 'Conclusion 1', '/downloads/google_images/tacos/korean-beef-tacosimg_6959-360x360.jpg', 'Conclusion 2', '/app/talkgenerator/schema/../../downloads/reddit/hmmm+hmm+wtf+wtfstockphotos+photoshopbattles+confusing_perspective+cursedimages+HybridAnimals+EyeBleach+natureismetal/wve03mlofyv11.jpg',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taco</a:t>
            </a:r>
            <a:br/>
            <a:r>
              <a:t>Generator: About Me: Location-Job-WeirdHobby </a:t>
            </a:r>
            <a:br/>
            <a:r>
              <a:t> Context: {'topic': 'tacos', 'presenter': 'Lettie O. Lantigua', 'seed': 'taco'} </a:t>
            </a:r>
            <a:br/>
            <a:r>
              <a:t> Generated Elements: ('Who am I?', 'Uruguay', '/downloads/google_images/Uruguay/uruguay.png', 'Arbitrator', '/downloads/google_images/Arbitrator/represent-yourself-car-accident-los-angeles.png', 'How I spend my free time', '/app/talkgenerator/schema/../../downloads/reddit/hmmm+hmm+wtf+wtfstockphotos+photoshopbattles+confusing_perspective+cursedimages+HybridAnimals+EyeBleach+natureismetal/Q4fhS.gif',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vulva</a:t>
            </a:r>
            <a:br/>
            <a:r>
              <a:t>Generator: Historical Figure Quote </a:t>
            </a:r>
            <a:br/>
            <a:r>
              <a:t> Context: {'topic': 'tacos', 'presenter': 'Lettie O. Lantigua', 'seed': 'vulva', 'seed_wikihow_action': 'Treat Female Hair Loss\n\n\n\n\n\t\t\t\t\t\t924,328 views\t\t\t\t\t\n\n\n\t\t\t\t\t\t\tExpertCo-Authored\t\t\t\t\t\t\n\n\n\t\t\t\t\t\tUpdated 1 month ago\t\t\t\t\t\n\n\n\n\n\n\n'} </a:t>
            </a:r>
            <a:br/>
            <a:r>
              <a:t> Generated Elements: ['The First Person to Treat Female Hair Loss\n\n\n\n\n\t\t\t\t\t\t924,328 views\t\t\t\t\t\n\n\n\t\t\t\t\t\t\tExpertCo-Authored\t\t\t\t\t\t\n\n\n\t\t\t\t\t\tUpdated 1 month ago\t\t\t\t\t\n\n\n\n\n\n\n', 'Professor Bruno Gooden', '/app/talkgenerator/schema/../../downloads/reddit/OldSchoolCool/jdchh14losl21.jpg', None, '"Explora mil vulvas, rapaz. Suga mil pénis, rapariga. Forniquem com fúria a juventude. Só assim respeitarão, em pleno, a derradeira e sagrada união."',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crack</a:t>
            </a:r>
            <a:br/>
            <a:r>
              <a:t>Generator: Two Captions Weird </a:t>
            </a:r>
            <a:br/>
            <a:r>
              <a:t> Context: {'topic': 'tacos', 'presenter': 'Lettie O. Lantigua', 'seed': 'crack', 'seed_is_noun_plural_title': 'Cracks'} </a:t>
            </a:r>
            <a:br/>
            <a:r>
              <a:t> Generated Elements: ('What about Cracks?', "Don't", '/app/talkgenerator/schema/../../downloads/reddit/gifs+gif+gifextra+nonononoYES/3hbXNdH.gif', 'Do', '/app/talkgenerator/schema/../../downloads/shitpostbot/spongebob-through-crack-5829195ec0954.png',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noise</a:t>
            </a:r>
            <a:br/>
            <a:r>
              <a:t>Generator: Two Captions Gifs </a:t>
            </a:r>
            <a:br/>
            <a:r>
              <a:t> Context: {'topic': 'tacos', 'presenter': 'Lettie O. Lantigua', 'seed': 'noise'} </a:t>
            </a:r>
            <a:br/>
            <a:r>
              <a:t> Generated Elements: ('Discussion', 'Previously', '/app/talkgenerator/schema/../../downloads/reddit/gifs+gif+gifextra+nonononoYES/tumblr_m6g83agFT01qmqy5mo1_400.gif', 'Currently', '/app/talkgenerator/schema/../../downloads/reddit/gifs+gif+gifextra+nonononoYES/giphy.gif',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tacos</a:t>
            </a:r>
            <a:br/>
            <a:r>
              <a:t>Generator: Reddit Chart </a:t>
            </a:r>
            <a:br/>
            <a:r>
              <a:t> Context: {'topic': 'tacos', 'presenter': 'Lettie O. Lantigua', 'seed': 'tacos'} </a:t>
            </a:r>
            <a:br/>
            <a:r>
              <a:t> Generated Elements: [None, '/app/talkgenerator/schema/../../downloads/reddit/dataisbeautiful+funnycharts+charts/b3u4cekeffyx.png',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mexican food</a:t>
            </a:r>
            <a:br/>
            <a:r>
              <a:t>Generator: Yes/No/Funny Chart </a:t>
            </a:r>
            <a:br/>
            <a:r>
              <a:t> Context: {'topic': 'tacos', 'presenter': 'Lettie O. Lantigua', 'seed': 'mexican food', 'seed_a': 'a mexican food', 'chart_title': 'Do you know what a mexican food is?', 'seed_wikihow_action_2_to_1_pronouns_lower': 'cook real mexican food\n\n\n\n\n\n\t\t\t\t\t\t100,325 views\t\t\t\t\t\n\xa0\n\n\n\t\t\t\t\t\tupdated 3 weeks ago\t\t\t\t\t\n\n\n\n\n\n\n'} </a:t>
            </a:r>
            <a:br/>
            <a:r>
              <a:t> Generated Elements: ('Do you know what a mexican food is?', 5, &lt;pptx.chart.data.ChartData object at 0x7fa2df263978&gt;, &lt;function set_pie_properties at 0x7fa2e9a498c8&gt;)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edible thing</a:t>
            </a:r>
            <a:br/>
            <a:r>
              <a:t>Generator: Full Screen Google Images </a:t>
            </a:r>
            <a:br/>
            <a:r>
              <a:t> Context: {'topic': 'tacos', 'presenter': 'Lettie O. Lantigua', 'seed': 'edible thing'} </a:t>
            </a:r>
            <a:br/>
            <a:r>
              <a:t> Generated Elements: [None, '/downloads/google_images/edible thing/edible_1600x900.jpg',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ediblestuff</a:t>
            </a:r>
            <a:br/>
            <a:r>
              <a:t>Generator: Three Captions Weird </a:t>
            </a:r>
            <a:br/>
            <a:r>
              <a:t> Context: {'topic': 'tacos', 'presenter': 'Lettie O. Lantigua', 'seed': 'ediblestuff', 'seed_is_noun_plural_title': 'Ediblestuffs'} </a:t>
            </a:r>
            <a:br/>
            <a:r>
              <a:t> Generated Elements: ("Let's look at Ediblestuffs", 'Good', '/app/talkgenerator/schema/../../downloads/reddit/gifs+gif+gifextra+nonononoYES/ml9enuwvdxu21.gif', 'Better', '/app/talkgenerator/schema/../../downloads/reddit/hmmm+hmm+wtf+wtfstockphotos+photoshopbattles+confusing_perspective+cursedimages+HybridAnimals+EyeBleach+natureismetal/s7stznr1t3u21.jpg', '/app/talkgenerator/schema/../../downloads/reddit/hmmm+hmm+wtf+wtfstockphotos+photoshopbattles+confusing_perspective+cursedimages+HybridAnimals+EyeBleach+natureismetal/7r0ytbmcfas21.jpg',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2667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8794"/>
            <a:ext cx="9144000" cy="1409006"/>
          </a:xfrm>
        </p:spPr>
        <p:txBody>
          <a:bodyPr>
            <a:normAutofit/>
          </a:bodyPr>
          <a:lstStyle>
            <a:lvl1pPr marL="0" indent="0" algn="ctr">
              <a:buNone/>
              <a:defRPr sz="2400" i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6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9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4D98500-8BFE-41C0-AD24-5C91F459200F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8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CEDAD00-1A07-4E27-8B3B-E4967B3E612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38200" y="1251283"/>
            <a:ext cx="10517188" cy="547019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32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6FF89B-1B2B-4A0B-8918-72D2A6956F30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0D58F11-272C-43CF-8B25-2C75EA1BA29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0"/>
            <a:ext cx="105156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/>
            </a:lvl1pPr>
          </a:lstStyle>
          <a:p>
            <a:pPr lvl="0"/>
            <a:r>
              <a:rPr lang="nl-NL" dirty="0"/>
              <a:t>TEKSTSTIJL VAN HET MODEL BEWERKEN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CBF8F-F9E1-42AD-ADBA-858C26DC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24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4"/>
            <a:ext cx="10515600" cy="82391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5848323"/>
            <a:ext cx="515778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024" y="5848323"/>
            <a:ext cx="5183188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6240A81-61E1-4F0E-8486-34C6FA7C8F1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29866" y="1244054"/>
            <a:ext cx="5172869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B9372D3-59C0-456D-89B2-9ED076865C2E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79343" y="1244054"/>
            <a:ext cx="5172869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/>
      <p:bldP spid="1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2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848323"/>
            <a:ext cx="3482568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43238" y="5848323"/>
            <a:ext cx="349945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6240A81-61E1-4F0E-8486-34C6FA7C8F1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29867" y="1244054"/>
            <a:ext cx="3492751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B9372D3-59C0-456D-89B2-9ED076865C2E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4353558" y="1244054"/>
            <a:ext cx="3492490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FE8DB-86A6-4DF2-979B-7B94C278B2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9401" y="5848323"/>
            <a:ext cx="349945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9B09FD1-0CE5-40F0-895B-A7B688884CE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7859721" y="1244054"/>
            <a:ext cx="3492490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9" presetClass="emph" presetSubtype="0" nodeType="after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0" grpId="1"/>
      <p:bldP spid="13" grpId="0"/>
      <p:bldP spid="13" grpId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967" y="365124"/>
            <a:ext cx="10033462" cy="114779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DF69D003-E69C-41B7-BEF3-1328288ABCB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088967" y="1720735"/>
            <a:ext cx="10033462" cy="485463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0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6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18583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9841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63535"/>
            <a:ext cx="5157787" cy="746240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09775"/>
            <a:ext cx="5157787" cy="4179888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63535"/>
            <a:ext cx="5183188" cy="746240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09775"/>
            <a:ext cx="5183188" cy="41798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2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670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5202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46624" y="6467303"/>
            <a:ext cx="745375" cy="390698"/>
          </a:xfrm>
          <a:prstGeom prst="rect">
            <a:avLst/>
          </a:prstGeom>
        </p:spPr>
        <p:txBody>
          <a:bodyPr/>
          <a:lstStyle/>
          <a:p>
            <a:fld id="{1F469EBC-A649-4E3E-8046-4745AB923F3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6941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4974"/>
            <a:ext cx="10515600" cy="541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4C5C451-D909-4140-B381-9B55CB5F4E37}"/>
              </a:ext>
            </a:extLst>
          </p:cNvPr>
          <p:cNvSpPr txBox="1"/>
          <p:nvPr userDrawn="1"/>
        </p:nvSpPr>
        <p:spPr>
          <a:xfrm>
            <a:off x="11471564" y="6517178"/>
            <a:ext cx="720436" cy="340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3555157-950B-4007-A6E1-787135ACA69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755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g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gif"/><Relationship Id="rId3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gif"/><Relationship Id="rId3" Type="http://schemas.openxmlformats.org/officeDocument/2006/relationships/image" Target="../media/image8.gif"/><Relationship Id="rId4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gif"/><Relationship Id="rId3" Type="http://schemas.openxmlformats.org/officeDocument/2006/relationships/image" Target="../media/image12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How to Get Rid of Tacos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presentation by Lettie O. Lantigua, professor in Molecular Tacos Studies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Conclusion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Conclusion 2</a:t>
            </a:r>
          </a:p>
        </p:txBody>
      </p:sp>
      <p:pic>
        <p:nvPicPr>
          <p:cNvPr id="5" name="Picture Placeholder 4" descr="korean-beef-tacosimg_6959-360x360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-6175" r="-6175"/>
          <a:stretch>
            <a:fillRect/>
          </a:stretch>
        </p:blipFill>
        <p:spPr/>
      </p:pic>
      <p:pic>
        <p:nvPicPr>
          <p:cNvPr id="6" name="Picture Placeholder 5" descr="wve03mlofyv11.jp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-16684" r="-16684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Who am I?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Uruguay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Arbitrator</a:t>
            </a:r>
          </a:p>
        </p:txBody>
      </p:sp>
      <p:pic>
        <p:nvPicPr>
          <p:cNvPr id="5" name="Picture Placeholder 4" descr="uruguay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-29821" t="-29821"/>
          <a:stretch>
            <a:fillRect/>
          </a:stretch>
        </p:blipFill>
        <p:spPr/>
      </p:pic>
      <p:pic>
        <p:nvPicPr>
          <p:cNvPr id="6" name="Picture Placeholder 5" descr="represent-yourself-car-accident-los-angeles.pn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b="-33067" t="-3306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How I spend my free time</a:t>
            </a:r>
          </a:p>
        </p:txBody>
      </p:sp>
      <p:pic>
        <p:nvPicPr>
          <p:cNvPr id="8" name="Picture Placeholder 7" descr="Q4fhS.gif"/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b="-12073" t="-12073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First Person to Treat Female Hair Loss</a:t>
            </a:r>
            <a:br/>
            <a:br/>
            <a:br/>
            <a:br/>
            <a:br/>
            <a:r>
              <a:t>						924,328 views					</a:t>
            </a:r>
            <a:br/>
            <a:br/>
            <a:br/>
            <a:r>
              <a:t>							ExpertCo-Authored						</a:t>
            </a:r>
            <a:br/>
            <a:br/>
            <a:br/>
            <a:r>
              <a:t>						Updated 1 month ago					</a:t>
            </a:r>
            <a:br/>
            <a:br/>
            <a:br/>
            <a:br/>
            <a:br/>
            <a:br/>
            <a:b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Professor Bruno Gooden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pic>
        <p:nvPicPr>
          <p:cNvPr id="5" name="Picture Placeholder 4" descr="jdchh14losl21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-19775" t="-19775"/>
          <a:stretch>
            <a:fillRect/>
          </a:stretch>
        </p:blipFill>
        <p:spPr/>
      </p:pic>
      <p:sp>
        <p:nvSpPr>
          <p:cNvPr id="6" name="Picture Placeholder 5"/>
          <p:cNvSpPr>
            <a:spLocks noGrp="1"/>
          </p:cNvSpPr>
          <p:nvPr>
            <p:ph type="pic" idx="14"/>
          </p:nvPr>
        </p:nvSpPr>
        <p:spPr/>
        <p:txBody>
          <a:bodyPr/>
          <a:p>
            <a:r>
              <a:t>"Explora mil vulvas, rapaz. Suga mil pénis, rapariga. Forniquem com fúria a juventude. Só assim respeitarão, em pleno, a derradeira e sagrada união."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about Cracks?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Don't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Do</a:t>
            </a:r>
          </a:p>
        </p:txBody>
      </p:sp>
      <p:pic>
        <p:nvPicPr>
          <p:cNvPr id="5" name="Picture Placeholder 4" descr="3hbXNdH.gif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-28175" r="-28175"/>
          <a:stretch>
            <a:fillRect/>
          </a:stretch>
        </p:blipFill>
        <p:spPr/>
      </p:pic>
      <p:pic>
        <p:nvPicPr>
          <p:cNvPr id="6" name="Picture Placeholder 5" descr="spongebob-through-crack-5829195ec0954.pn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-6175" r="-6175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Discussion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Previously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Currently</a:t>
            </a:r>
          </a:p>
        </p:txBody>
      </p:sp>
      <p:pic>
        <p:nvPicPr>
          <p:cNvPr id="5" name="Picture Placeholder 4" descr="tumblr_m6g83agFT01qmqy5mo1_400.gif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-32768" t="-32768"/>
          <a:stretch>
            <a:fillRect/>
          </a:stretch>
        </p:blipFill>
        <p:spPr/>
      </p:pic>
      <p:pic>
        <p:nvPicPr>
          <p:cNvPr id="6" name="Picture Placeholder 5" descr="giphy.gif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b="-32714" t="-32714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b3u4cekeffyx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b="-11111" t="-1111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 you know what a mexican food is?</a:t>
            </a:r>
          </a:p>
        </p:txBody>
      </p:sp>
      <p:graphicFrame>
        <p:nvGraphicFramePr>
          <p:cNvPr id="3" name="Chart Placeholder 2"/>
          <p:cNvGraphicFramePr>
            <a:graphicFrameLocks noGrp="1"/>
          </p:cNvGraphicFramePr>
          <p:nvPr>
            <p:ph type="chart" idx="10" sz="quarter"/>
          </p:nvPr>
        </p:nvGraphicFramePr>
        <p:xfrm>
          <a:off x="1088967" y="1720735"/>
          <a:ext cx="10033462" cy="4854632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edible_1600x900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look at Ediblestuffs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Good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Better</a:t>
            </a:r>
          </a:p>
        </p:txBody>
      </p:sp>
      <p:pic>
        <p:nvPicPr>
          <p:cNvPr id="5" name="Picture Placeholder 4" descr="ml9enuwvdxu21.gif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-30821" t="-30821"/>
          <a:stretch>
            <a:fillRect/>
          </a:stretch>
        </p:blipFill>
        <p:spPr/>
      </p:pic>
      <p:pic>
        <p:nvPicPr>
          <p:cNvPr id="6" name="Picture Placeholder 5" descr="s7stznr1t3u21.jp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-412" r="-4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/app/talkgenerator/schema/../../downloads/reddit/hmmm+hmm+wtf+wtfstockphotos+photoshopbattles+confusing_perspective+cursedimages+HybridAnimals+EyeBleach+natureismetal/7r0ytbmcfas21.jpg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idx="16"/>
          </p:nvPr>
        </p:nvSpPr>
        <p:spPr/>
        <p:txBody>
          <a:bodyPr/>
          <a:p>
            <a:r>
              <a:t>True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0</Words>
  <Application>Microsoft Office PowerPoint</Application>
  <PresentationFormat>Breedbeeld</PresentationFormat>
  <Paragraphs>0</Paragraphs>
  <Slides>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Thomas Winters</dc:creator>
  <cp:lastModifiedBy>Thomas Winters</cp:lastModifiedBy>
  <cp:revision>59</cp:revision>
  <dcterms:created xsi:type="dcterms:W3CDTF">2018-07-05T23:56:45Z</dcterms:created>
  <dcterms:modified xsi:type="dcterms:W3CDTF">2018-09-04T00:16:09Z</dcterms:modified>
</cp:coreProperties>
</file>